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5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84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8745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14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8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04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5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0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7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6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2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3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5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7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FB03A42-4896-174E-B9A8-7DEEB04273A5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E16F2-F40B-B24B-B8A7-77533674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35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2108-2D61-9E4A-900C-5ED7A3485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6084" y="1960028"/>
            <a:ext cx="8239875" cy="1160980"/>
          </a:xfrm>
        </p:spPr>
        <p:txBody>
          <a:bodyPr/>
          <a:lstStyle/>
          <a:p>
            <a:r>
              <a:rPr lang="en-US" sz="4800" dirty="0"/>
              <a:t>Apache Griffin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B51C8-7DAE-0941-AE68-08AE1ACF0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3605" y="3736993"/>
            <a:ext cx="9224559" cy="842583"/>
          </a:xfrm>
        </p:spPr>
        <p:txBody>
          <a:bodyPr>
            <a:normAutofit/>
          </a:bodyPr>
          <a:lstStyle/>
          <a:p>
            <a:r>
              <a:rPr lang="en-US" sz="3200" dirty="0"/>
              <a:t>Data Quality frameworks</a:t>
            </a:r>
          </a:p>
        </p:txBody>
      </p:sp>
      <p:pic>
        <p:nvPicPr>
          <p:cNvPr id="5" name="media/daL9CASRrr2.png">
            <a:extLst>
              <a:ext uri="{FF2B5EF4-FFF2-40B4-BE49-F238E27FC236}">
                <a16:creationId xmlns:a16="http://schemas.microsoft.com/office/drawing/2014/main" id="{20752F09-B64D-9A40-A9FB-E7A597D6E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19149" y="6014850"/>
            <a:ext cx="1979295" cy="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2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2B95-FDC3-6141-938D-35FD421E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5938"/>
          </a:xfrm>
        </p:spPr>
        <p:txBody>
          <a:bodyPr/>
          <a:lstStyle/>
          <a:p>
            <a:r>
              <a:rPr lang="en-IN" dirty="0"/>
              <a:t>Environment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FE04-92A1-C24B-90EA-3044B5A7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83495"/>
          </a:xfrm>
        </p:spPr>
        <p:txBody>
          <a:bodyPr numCol="2">
            <a:normAutofit/>
          </a:bodyPr>
          <a:lstStyle/>
          <a:p>
            <a:r>
              <a:rPr lang="en-US" dirty="0"/>
              <a:t>Apache Griffin				</a:t>
            </a:r>
          </a:p>
          <a:p>
            <a:r>
              <a:rPr lang="en-US" dirty="0"/>
              <a:t>Hadoop (EMR)</a:t>
            </a:r>
          </a:p>
          <a:p>
            <a:r>
              <a:rPr lang="en-US" dirty="0"/>
              <a:t>Maven</a:t>
            </a:r>
          </a:p>
          <a:p>
            <a:r>
              <a:rPr lang="en-US" dirty="0"/>
              <a:t>Livy</a:t>
            </a:r>
          </a:p>
          <a:p>
            <a:r>
              <a:rPr lang="en-US" dirty="0"/>
              <a:t>Elastic Search(Optional)</a:t>
            </a:r>
          </a:p>
          <a:p>
            <a:r>
              <a:rPr lang="en-US" dirty="0"/>
              <a:t>Hive</a:t>
            </a:r>
          </a:p>
          <a:p>
            <a:r>
              <a:rPr lang="en-US" dirty="0"/>
              <a:t>Spark </a:t>
            </a:r>
          </a:p>
          <a:p>
            <a:r>
              <a:rPr lang="en-US" dirty="0"/>
              <a:t>Java </a:t>
            </a:r>
          </a:p>
          <a:p>
            <a:r>
              <a:rPr lang="en-US" dirty="0"/>
              <a:t>Scala</a:t>
            </a:r>
          </a:p>
          <a:p>
            <a:r>
              <a:rPr lang="en-US" dirty="0"/>
              <a:t>Apache Tomcat</a:t>
            </a:r>
          </a:p>
          <a:p>
            <a:r>
              <a:rPr lang="en-US" dirty="0"/>
              <a:t>PostgreSQL/MySQL</a:t>
            </a:r>
          </a:p>
          <a:p>
            <a:r>
              <a:rPr lang="en-US" dirty="0"/>
              <a:t>AngularJS/NodeJS( UI )</a:t>
            </a:r>
          </a:p>
          <a:p>
            <a:r>
              <a:rPr lang="en-US" dirty="0"/>
              <a:t>Athena</a:t>
            </a:r>
          </a:p>
          <a:p>
            <a:r>
              <a:rPr lang="en-US" dirty="0"/>
              <a:t>QuickSight(Optional)</a:t>
            </a:r>
          </a:p>
        </p:txBody>
      </p:sp>
      <p:pic>
        <p:nvPicPr>
          <p:cNvPr id="4" name="media/daL9CASRrr2.png">
            <a:extLst>
              <a:ext uri="{FF2B5EF4-FFF2-40B4-BE49-F238E27FC236}">
                <a16:creationId xmlns:a16="http://schemas.microsoft.com/office/drawing/2014/main" id="{9E8E463C-5D54-A145-B73A-8FBD81D820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08875" y="5992018"/>
            <a:ext cx="1979295" cy="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5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350F-EB97-F14F-92CE-D9E292E6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3471"/>
          </a:xfrm>
        </p:spPr>
        <p:txBody>
          <a:bodyPr/>
          <a:lstStyle/>
          <a:p>
            <a:r>
              <a:rPr lang="en-US" dirty="0"/>
              <a:t>Architecture Diagram: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2F89D9-5756-D14D-ADF3-17680A6FB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81221"/>
            <a:ext cx="10705671" cy="4618887"/>
          </a:xfrm>
          <a:prstGeom prst="rect">
            <a:avLst/>
          </a:prstGeom>
        </p:spPr>
      </p:pic>
      <p:pic>
        <p:nvPicPr>
          <p:cNvPr id="6" name="media/daL9CASRrr2.png">
            <a:extLst>
              <a:ext uri="{FF2B5EF4-FFF2-40B4-BE49-F238E27FC236}">
                <a16:creationId xmlns:a16="http://schemas.microsoft.com/office/drawing/2014/main" id="{AAB8FBD9-3009-6147-B3D3-6EFF525C1A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80794" y="6148901"/>
            <a:ext cx="1979295" cy="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2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8A4B-684B-0D44-B1F8-9C86C51E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3745"/>
          </a:xfrm>
        </p:spPr>
        <p:txBody>
          <a:bodyPr/>
          <a:lstStyle/>
          <a:p>
            <a:r>
              <a:rPr lang="en-US" dirty="0"/>
              <a:t>Use 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5B51A-E66C-244E-9AB6-C34AD075C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748" y="1570033"/>
            <a:ext cx="8946541" cy="4195481"/>
          </a:xfrm>
        </p:spPr>
        <p:txBody>
          <a:bodyPr/>
          <a:lstStyle/>
          <a:p>
            <a:r>
              <a:rPr lang="en-US" dirty="0"/>
              <a:t>Data Accuracy : We run lot of migrations with enormous data so it’s very critical to check accuracy of your data , quality , validation etc.</a:t>
            </a:r>
          </a:p>
          <a:p>
            <a:r>
              <a:rPr lang="en-US" dirty="0"/>
              <a:t>Data Profiling  :  If we want to check particular column like null check , Boolean check etc. We can do that as well.</a:t>
            </a:r>
          </a:p>
          <a:p>
            <a:r>
              <a:rPr lang="en-US" dirty="0"/>
              <a:t>Batch Data Validation , Realtime data validation.</a:t>
            </a:r>
          </a:p>
          <a:p>
            <a:r>
              <a:rPr lang="en-US" dirty="0"/>
              <a:t>Publish the report and send email notification as well if threshold reaches to the point.</a:t>
            </a:r>
          </a:p>
          <a:p>
            <a:r>
              <a:rPr lang="en-US" dirty="0"/>
              <a:t>Data Validation between source and target .</a:t>
            </a:r>
          </a:p>
        </p:txBody>
      </p:sp>
      <p:pic>
        <p:nvPicPr>
          <p:cNvPr id="4" name="media/daL9CASRrr2.png">
            <a:extLst>
              <a:ext uri="{FF2B5EF4-FFF2-40B4-BE49-F238E27FC236}">
                <a16:creationId xmlns:a16="http://schemas.microsoft.com/office/drawing/2014/main" id="{AB6B14BE-1816-3F45-AA1B-531D3F6912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4488" y="5712703"/>
            <a:ext cx="1979295" cy="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6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1755-E528-EA48-AD87-1E8AE83A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BC8A0-F043-DB4F-9A7D-C3292C23F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35640"/>
            <a:ext cx="11148622" cy="46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1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B43B-056B-3045-B5C1-88D69E70B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4842"/>
          </a:xfrm>
        </p:spPr>
        <p:txBody>
          <a:bodyPr/>
          <a:lstStyle/>
          <a:p>
            <a:r>
              <a:rPr lang="en-US" dirty="0"/>
              <a:t>Important 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D9D70-DA8E-874D-82BC-8AB99F08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77" y="1611129"/>
            <a:ext cx="10239358" cy="4195481"/>
          </a:xfrm>
        </p:spPr>
        <p:txBody>
          <a:bodyPr/>
          <a:lstStyle/>
          <a:p>
            <a:r>
              <a:rPr lang="en-US" dirty="0"/>
              <a:t>Difficult to setup as starting as it requires some components.</a:t>
            </a:r>
          </a:p>
          <a:p>
            <a:r>
              <a:rPr lang="en-US" dirty="0"/>
              <a:t>Open source so we can change the code and build it with maven and use it directly . </a:t>
            </a:r>
          </a:p>
          <a:p>
            <a:r>
              <a:rPr lang="en-US" dirty="0"/>
              <a:t>We can analyze records output and it will store data in files as well to analyze. </a:t>
            </a:r>
          </a:p>
          <a:p>
            <a:r>
              <a:rPr lang="en-US" dirty="0"/>
              <a:t>We can scale as we are using EMR cluster and set executors/cores all that things . So huge data and performance not a concern.</a:t>
            </a:r>
          </a:p>
          <a:p>
            <a:r>
              <a:rPr lang="en-US" dirty="0"/>
              <a:t>Configuration based Tool instead of Code base tool.</a:t>
            </a:r>
          </a:p>
        </p:txBody>
      </p:sp>
      <p:pic>
        <p:nvPicPr>
          <p:cNvPr id="5" name="media/daL9CASRrr2.png">
            <a:extLst>
              <a:ext uri="{FF2B5EF4-FFF2-40B4-BE49-F238E27FC236}">
                <a16:creationId xmlns:a16="http://schemas.microsoft.com/office/drawing/2014/main" id="{D7C02F9B-36A1-664A-929B-72E9428A48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62295" y="5917550"/>
            <a:ext cx="1979295" cy="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E858-230C-4645-840C-52FFA282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39" y="2404807"/>
            <a:ext cx="7112425" cy="140053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media/daL9CASRrr2.png">
            <a:extLst>
              <a:ext uri="{FF2B5EF4-FFF2-40B4-BE49-F238E27FC236}">
                <a16:creationId xmlns:a16="http://schemas.microsoft.com/office/drawing/2014/main" id="{356931CD-A138-8542-8063-7F1B547B9D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62295" y="5917550"/>
            <a:ext cx="1979295" cy="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7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F764-958B-3E43-9233-406E0262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79" y="2867145"/>
            <a:ext cx="9404723" cy="1400530"/>
          </a:xfrm>
        </p:spPr>
        <p:txBody>
          <a:bodyPr/>
          <a:lstStyle/>
          <a:p>
            <a:r>
              <a:rPr lang="en-US" sz="6000" dirty="0"/>
              <a:t>Q&amp;A</a:t>
            </a:r>
          </a:p>
        </p:txBody>
      </p:sp>
      <p:pic>
        <p:nvPicPr>
          <p:cNvPr id="5" name="media/daL9CASRrr2.png">
            <a:extLst>
              <a:ext uri="{FF2B5EF4-FFF2-40B4-BE49-F238E27FC236}">
                <a16:creationId xmlns:a16="http://schemas.microsoft.com/office/drawing/2014/main" id="{8775C07E-9174-E44B-BE16-57A66EABA7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73261" y="5866544"/>
            <a:ext cx="1979295" cy="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85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{EDBF624B-C85C-0043-8B47-EA88FC90F048}tf10001062</Template>
  <TotalTime>975</TotalTime>
  <Words>224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Apache Griffin</vt:lpstr>
      <vt:lpstr>Environment Preparation</vt:lpstr>
      <vt:lpstr>Architecture Diagram:</vt:lpstr>
      <vt:lpstr>Use Cases:</vt:lpstr>
      <vt:lpstr>Sample Dashboard</vt:lpstr>
      <vt:lpstr>Important Notes:</vt:lpstr>
      <vt:lpstr>DEMO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Griffin</dc:title>
  <dc:creator>Microsoft Office User</dc:creator>
  <cp:lastModifiedBy>Microsoft Office User</cp:lastModifiedBy>
  <cp:revision>16</cp:revision>
  <dcterms:created xsi:type="dcterms:W3CDTF">2020-10-07T10:27:08Z</dcterms:created>
  <dcterms:modified xsi:type="dcterms:W3CDTF">2021-05-15T18:01:18Z</dcterms:modified>
</cp:coreProperties>
</file>